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32099250" cy="43748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DAF"/>
    <a:srgbClr val="B9D0FF"/>
    <a:srgbClr val="003EA2"/>
    <a:srgbClr val="6699FF"/>
    <a:srgbClr val="003282"/>
    <a:srgbClr val="EAEAEA"/>
    <a:srgbClr val="C0C0C0"/>
    <a:srgbClr val="0046D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9" d="100"/>
          <a:sy n="19" d="100"/>
        </p:scale>
        <p:origin x="-1890" y="-186"/>
      </p:cViewPr>
      <p:guideLst>
        <p:guide orient="horz" pos="4836"/>
        <p:guide orient="horz" pos="20196"/>
        <p:guide orient="horz" pos="214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909675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>
            <a:lvl1pPr algn="l">
              <a:defRPr sz="57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181638" y="0"/>
            <a:ext cx="13909675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>
            <a:lvl1pPr algn="r">
              <a:defRPr sz="57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113338" y="3276600"/>
            <a:ext cx="21880512" cy="16409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09925" y="20783550"/>
            <a:ext cx="25679400" cy="1968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1552813"/>
            <a:ext cx="13909675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b" anchorCtr="0" compatLnSpc="1">
            <a:prstTxWarp prst="textNoShape">
              <a:avLst/>
            </a:prstTxWarp>
          </a:bodyPr>
          <a:lstStyle>
            <a:lvl1pPr algn="l">
              <a:defRPr sz="57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181638" y="41552813"/>
            <a:ext cx="13909675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b" anchorCtr="0" compatLnSpc="1">
            <a:prstTxWarp prst="textNoShape">
              <a:avLst/>
            </a:prstTxWarp>
          </a:bodyPr>
          <a:lstStyle>
            <a:lvl1pPr algn="r">
              <a:defRPr sz="5700">
                <a:cs typeface="+mn-cs"/>
              </a:defRPr>
            </a:lvl1pPr>
          </a:lstStyle>
          <a:p>
            <a:pPr>
              <a:defRPr/>
            </a:pPr>
            <a:fld id="{3D871B14-9611-45BD-A671-ACAC4F9D60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7E76C4-956E-4831-B073-672F5D75A28A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282"/>
            </a:gs>
            <a:gs pos="20000">
              <a:srgbClr val="3366C1"/>
            </a:gs>
            <a:gs pos="64000">
              <a:srgbClr val="6699FF"/>
            </a:gs>
            <a:gs pos="100000">
              <a:srgbClr val="00328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2pPr>
      <a:lvl3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3pPr>
      <a:lvl4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4pPr>
      <a:lvl5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9pPr>
    </p:titleStyle>
    <p:bodyStyle>
      <a:lvl1pPr marL="1646238" indent="-1646238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9438" rtl="0" eaLnBrk="0" fontAlgn="base" hangingPunct="0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</a:defRPr>
      </a:lvl2pPr>
      <a:lvl3pPr marL="5486400" indent="-1096963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3pPr>
      <a:lvl4pPr marL="7680325" indent="-1096963" algn="l" defTabSz="4389438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8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30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902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4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6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282"/>
            </a:gs>
            <a:gs pos="9000">
              <a:srgbClr val="2F5DAF"/>
            </a:gs>
            <a:gs pos="19000">
              <a:srgbClr val="4D80E0"/>
            </a:gs>
            <a:gs pos="64000">
              <a:srgbClr val="6699FF"/>
            </a:gs>
            <a:gs pos="100000">
              <a:srgbClr val="00328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30"/>
          <p:cNvSpPr>
            <a:spLocks noChangeArrowheads="1"/>
          </p:cNvSpPr>
          <p:nvPr/>
        </p:nvSpPr>
        <p:spPr bwMode="auto">
          <a:xfrm>
            <a:off x="32895988" y="6122776"/>
            <a:ext cx="10363200" cy="25984200"/>
          </a:xfrm>
          <a:prstGeom prst="roundRect">
            <a:avLst>
              <a:gd name="adj" fmla="val 7000"/>
            </a:avLst>
          </a:prstGeom>
          <a:solidFill>
            <a:srgbClr val="B9D0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endParaRPr lang="en-US" dirty="0">
              <a:cs typeface="+mn-cs"/>
            </a:endParaRPr>
          </a:p>
        </p:txBody>
      </p:sp>
      <p:sp>
        <p:nvSpPr>
          <p:cNvPr id="21" name="AutoShape 29"/>
          <p:cNvSpPr>
            <a:spLocks noChangeArrowheads="1"/>
          </p:cNvSpPr>
          <p:nvPr/>
        </p:nvSpPr>
        <p:spPr bwMode="auto">
          <a:xfrm>
            <a:off x="11353800" y="6122776"/>
            <a:ext cx="10363200" cy="25984200"/>
          </a:xfrm>
          <a:prstGeom prst="roundRect">
            <a:avLst>
              <a:gd name="adj" fmla="val 7000"/>
            </a:avLst>
          </a:prstGeom>
          <a:solidFill>
            <a:srgbClr val="B9D0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endParaRPr lang="en-US" dirty="0">
              <a:cs typeface="+mn-cs"/>
            </a:endParaRPr>
          </a:p>
        </p:txBody>
      </p:sp>
      <p:sp>
        <p:nvSpPr>
          <p:cNvPr id="22" name="AutoShape 31"/>
          <p:cNvSpPr>
            <a:spLocks noChangeArrowheads="1"/>
          </p:cNvSpPr>
          <p:nvPr/>
        </p:nvSpPr>
        <p:spPr bwMode="auto">
          <a:xfrm>
            <a:off x="22098000" y="6122776"/>
            <a:ext cx="10363200" cy="25984200"/>
          </a:xfrm>
          <a:prstGeom prst="roundRect">
            <a:avLst>
              <a:gd name="adj" fmla="val 7000"/>
            </a:avLst>
          </a:prstGeom>
          <a:solidFill>
            <a:srgbClr val="B9D0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endParaRPr lang="en-US" dirty="0">
              <a:cs typeface="+mn-cs"/>
            </a:endParaRPr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555812" y="6122776"/>
            <a:ext cx="10363200" cy="25984200"/>
          </a:xfrm>
          <a:prstGeom prst="roundRect">
            <a:avLst>
              <a:gd name="adj" fmla="val 7000"/>
            </a:avLst>
          </a:prstGeom>
          <a:solidFill>
            <a:srgbClr val="B9D0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endParaRPr lang="en-US" dirty="0">
              <a:cs typeface="+mn-cs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847725" y="7807325"/>
            <a:ext cx="9779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 eaLnBrk="0" hangingPunct="0">
              <a:lnSpc>
                <a:spcPct val="95000"/>
              </a:lnSpc>
              <a:defRPr/>
            </a:pPr>
            <a:r>
              <a:rPr lang="en-US" sz="2800" dirty="0">
                <a:latin typeface="+mn-lt"/>
                <a:cs typeface="+mn-cs"/>
              </a:rPr>
              <a:t>Type or paste your text here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1582400" y="6580188"/>
            <a:ext cx="9829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  <a:defRPr/>
            </a:pPr>
            <a:r>
              <a:rPr lang="en-US" sz="6000">
                <a:latin typeface="+mn-lt"/>
                <a:cs typeface="+mn-cs"/>
              </a:rPr>
              <a:t>Methods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3277175" y="6586538"/>
            <a:ext cx="9829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  <a:defRPr/>
            </a:pPr>
            <a:r>
              <a:rPr lang="en-US" sz="6000">
                <a:latin typeface="+mn-lt"/>
                <a:cs typeface="+mn-cs"/>
              </a:rPr>
              <a:t>Conclusions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219200" y="1393825"/>
            <a:ext cx="409194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  <a:defRPr/>
            </a:pPr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Title of Poster</a:t>
            </a:r>
          </a:p>
          <a:p>
            <a:pPr algn="ctr" defTabSz="4389438">
              <a:defRPr/>
            </a:pPr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Names of Researchers</a:t>
            </a:r>
          </a:p>
          <a:p>
            <a:pPr algn="ctr" defTabSz="4389438">
              <a:defRPr/>
            </a:pPr>
            <a:r>
              <a:rPr lang="en-US" sz="6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Name of Institution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3724850" y="25172988"/>
            <a:ext cx="8305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  <a:defRPr/>
            </a:pPr>
            <a:r>
              <a:rPr lang="en-US" sz="6000" dirty="0">
                <a:latin typeface="+mn-lt"/>
                <a:cs typeface="+mn-cs"/>
              </a:rPr>
              <a:t>References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784225" y="6580188"/>
            <a:ext cx="9829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  <a:defRPr/>
            </a:pPr>
            <a:r>
              <a:rPr lang="en-US" sz="6000" dirty="0">
                <a:latin typeface="+mn-lt"/>
                <a:cs typeface="+mn-cs"/>
              </a:rPr>
              <a:t>Introduction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22326600" y="6591300"/>
            <a:ext cx="9829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  <a:defRPr/>
            </a:pPr>
            <a:r>
              <a:rPr lang="en-US" sz="6000">
                <a:latin typeface="+mn-lt"/>
                <a:cs typeface="+mn-cs"/>
              </a:rPr>
              <a:t>Results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1645900" y="7807325"/>
            <a:ext cx="9779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 eaLnBrk="0" hangingPunct="0">
              <a:lnSpc>
                <a:spcPct val="95000"/>
              </a:lnSpc>
              <a:defRPr/>
            </a:pPr>
            <a:r>
              <a:rPr lang="en-US" sz="2800" dirty="0">
                <a:latin typeface="+mn-lt"/>
                <a:cs typeface="+mn-cs"/>
              </a:rPr>
              <a:t>Type or paste your text here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22390100" y="7807325"/>
            <a:ext cx="9779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 eaLnBrk="0" hangingPunct="0">
              <a:lnSpc>
                <a:spcPct val="95000"/>
              </a:lnSpc>
              <a:defRPr/>
            </a:pPr>
            <a:r>
              <a:rPr lang="en-US" sz="2800" dirty="0">
                <a:latin typeface="+mn-lt"/>
                <a:cs typeface="+mn-cs"/>
              </a:rPr>
              <a:t>Type or paste your text here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33188275" y="7807325"/>
            <a:ext cx="9779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 eaLnBrk="0" hangingPunct="0">
              <a:lnSpc>
                <a:spcPct val="95000"/>
              </a:lnSpc>
              <a:defRPr/>
            </a:pPr>
            <a:r>
              <a:rPr lang="en-US" sz="2800" dirty="0">
                <a:latin typeface="+mn-lt"/>
                <a:cs typeface="+mn-cs"/>
              </a:rPr>
              <a:t>Type or paste your text here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33188275" y="26465213"/>
            <a:ext cx="9779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 eaLnBrk="0" hangingPunct="0">
              <a:lnSpc>
                <a:spcPct val="95000"/>
              </a:lnSpc>
              <a:defRPr/>
            </a:pPr>
            <a:r>
              <a:rPr lang="en-US" sz="2800" dirty="0">
                <a:latin typeface="+mn-lt"/>
                <a:cs typeface="+mn-cs"/>
              </a:rPr>
              <a:t>Type or paste your text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2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45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</dc:creator>
  <cp:lastModifiedBy>Tom</cp:lastModifiedBy>
  <cp:revision>48</cp:revision>
  <cp:lastPrinted>2011-03-08T18:07:35Z</cp:lastPrinted>
  <dcterms:created xsi:type="dcterms:W3CDTF">2011-10-26T18:42:57Z</dcterms:created>
  <dcterms:modified xsi:type="dcterms:W3CDTF">2012-01-10T17:49:10Z</dcterms:modified>
</cp:coreProperties>
</file>